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7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28" r:id="rId31"/>
    <p:sldId id="277" r:id="rId32"/>
    <p:sldId id="278" r:id="rId33"/>
    <p:sldId id="329" r:id="rId34"/>
    <p:sldId id="279" r:id="rId35"/>
    <p:sldId id="280" r:id="rId36"/>
    <p:sldId id="330" r:id="rId37"/>
    <p:sldId id="334" r:id="rId38"/>
    <p:sldId id="281" r:id="rId39"/>
    <p:sldId id="282" r:id="rId40"/>
    <p:sldId id="346" r:id="rId41"/>
    <p:sldId id="283" r:id="rId42"/>
    <p:sldId id="331" r:id="rId43"/>
    <p:sldId id="284" r:id="rId44"/>
    <p:sldId id="285" r:id="rId45"/>
    <p:sldId id="360" r:id="rId46"/>
    <p:sldId id="361" r:id="rId47"/>
    <p:sldId id="364" r:id="rId48"/>
    <p:sldId id="362" r:id="rId49"/>
    <p:sldId id="363" r:id="rId50"/>
    <p:sldId id="365" r:id="rId51"/>
    <p:sldId id="349" r:id="rId52"/>
    <p:sldId id="366" r:id="rId53"/>
    <p:sldId id="286" r:id="rId54"/>
    <p:sldId id="287" r:id="rId55"/>
    <p:sldId id="288" r:id="rId56"/>
    <p:sldId id="289" r:id="rId57"/>
    <p:sldId id="290" r:id="rId58"/>
    <p:sldId id="351" r:id="rId59"/>
    <p:sldId id="291" r:id="rId60"/>
    <p:sldId id="292" r:id="rId61"/>
    <p:sldId id="293" r:id="rId62"/>
    <p:sldId id="294" r:id="rId63"/>
    <p:sldId id="352" r:id="rId64"/>
    <p:sldId id="295" r:id="rId65"/>
    <p:sldId id="296" r:id="rId66"/>
    <p:sldId id="353" r:id="rId67"/>
    <p:sldId id="297" r:id="rId68"/>
    <p:sldId id="298" r:id="rId69"/>
    <p:sldId id="299" r:id="rId70"/>
    <p:sldId id="354" r:id="rId71"/>
    <p:sldId id="300" r:id="rId72"/>
    <p:sldId id="336" r:id="rId73"/>
    <p:sldId id="301" r:id="rId74"/>
    <p:sldId id="355" r:id="rId75"/>
    <p:sldId id="302" r:id="rId76"/>
    <p:sldId id="303" r:id="rId77"/>
    <p:sldId id="356" r:id="rId78"/>
    <p:sldId id="304" r:id="rId79"/>
    <p:sldId id="305" r:id="rId80"/>
    <p:sldId id="357" r:id="rId81"/>
    <p:sldId id="306" r:id="rId82"/>
    <p:sldId id="307" r:id="rId83"/>
    <p:sldId id="308" r:id="rId84"/>
    <p:sldId id="309" r:id="rId85"/>
    <p:sldId id="358" r:id="rId86"/>
    <p:sldId id="337" r:id="rId87"/>
    <p:sldId id="310" r:id="rId88"/>
    <p:sldId id="311" r:id="rId89"/>
    <p:sldId id="312" r:id="rId90"/>
    <p:sldId id="313" r:id="rId91"/>
    <p:sldId id="314" r:id="rId92"/>
    <p:sldId id="315" r:id="rId93"/>
    <p:sldId id="316" r:id="rId94"/>
    <p:sldId id="359" r:id="rId95"/>
    <p:sldId id="317" r:id="rId9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506"/>
  </p:normalViewPr>
  <p:slideViewPr>
    <p:cSldViewPr snapToGrid="0" snapToObjects="1">
      <p:cViewPr varScale="1">
        <p:scale>
          <a:sx n="57" d="100"/>
          <a:sy n="57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viewProps" Target="viewProps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ocs.python.org/3/library/stdtypes.html%23string-methods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tutorialspoint.com/python/python_basic_operators.htm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There </a:t>
            </a:r>
            <a:r>
              <a:rPr lang="en" dirty="0"/>
              <a:t>are different ways to run code </a:t>
            </a:r>
            <a:r>
              <a:rPr lang="en" dirty="0" smtClean="0"/>
              <a:t>through</a:t>
            </a:r>
            <a:r>
              <a:rPr lang="en-US" dirty="0" smtClean="0"/>
              <a:t> </a:t>
            </a:r>
            <a:r>
              <a:rPr lang="en-US" dirty="0" smtClean="0"/>
              <a:t>Python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variables, classes, etc. </a:t>
            </a:r>
            <a:r>
              <a:rPr lang="en-US" dirty="0">
                <a:latin typeface="Open Sans"/>
                <a:ea typeface="Open Sans"/>
                <a:cs typeface="Open Sans"/>
              </a:rPr>
              <a:t>Requires you to go through step by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</a:t>
            </a: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code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 smtClean="0"/>
              <a:t>running in the python interpreter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Answer: you can save your progress and build up complicated projects. </a:t>
            </a:r>
            <a:endParaRPr lang="en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dirty="0" smtClean="0"/>
              <a:t>add </a:t>
            </a:r>
            <a:r>
              <a:rPr lang="en" dirty="0" smtClean="0"/>
              <a:t>the </a:t>
            </a:r>
            <a:r>
              <a:rPr lang="en" dirty="0"/>
              <a:t>following </a:t>
            </a:r>
            <a:r>
              <a:rPr lang="en" dirty="0" smtClean="0"/>
              <a:t>code</a:t>
            </a:r>
            <a:r>
              <a:rPr lang="en-US" dirty="0" smtClean="0"/>
              <a:t> to it using a text editor.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, World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  <a:endParaRPr lang="en"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it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add </a:t>
            </a:r>
            <a:r>
              <a:rPr lang="en-US" dirty="0" smtClean="0">
                <a:solidFill>
                  <a:srgbClr val="000000"/>
                </a:solidFill>
              </a:rPr>
              <a:t>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dirty="0" smtClean="0"/>
              <a:t>We will move back and forth b/w the interpreter and Python files. </a:t>
            </a:r>
            <a:endParaRPr lang="en-US" dirty="0"/>
          </a:p>
          <a:p>
            <a:pPr marL="495300" indent="-457200">
              <a:lnSpc>
                <a:spcPct val="140000"/>
              </a:lnSpc>
            </a:pPr>
            <a:r>
              <a:rPr lang="en-US" dirty="0" smtClean="0"/>
              <a:t>Keep in mind that &gt;&gt;&gt; means you're in the interpreter.</a:t>
            </a:r>
            <a:endParaRPr lang="en-US" dirty="0"/>
          </a:p>
          <a:p>
            <a:pPr marL="495300" indent="-457200">
              <a:lnSpc>
                <a:spcPct val="140000"/>
              </a:lnSpc>
            </a:pPr>
            <a:r>
              <a:rPr lang="en-US" dirty="0" smtClean="0"/>
              <a:t>Anything that you want to save you'll want to keep in a file.</a:t>
            </a:r>
          </a:p>
          <a:p>
            <a:pPr marL="495300" indent="-457200">
              <a:lnSpc>
                <a:spcPct val="140000"/>
              </a:lnSpc>
            </a:pPr>
            <a:r>
              <a:rPr lang="en-US" dirty="0" smtClean="0"/>
              <a:t>Many files are a </a:t>
            </a:r>
            <a:r>
              <a:rPr lang="en-US" smtClean="0"/>
              <a:t>good thing!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</a:t>
            </a:r>
            <a:r>
              <a:rPr lang="en" dirty="0" smtClean="0"/>
              <a:t>different?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2942</Words>
  <Application>Microsoft Macintosh PowerPoint</Application>
  <PresentationFormat>On-screen Show (4:3)</PresentationFormat>
  <Paragraphs>577</Paragraphs>
  <Slides>94</Slides>
  <Notes>85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Git it?</vt:lpstr>
      <vt:lpstr>From Now On</vt:lpstr>
      <vt:lpstr>Numbers</vt:lpstr>
      <vt:lpstr>Numbers</vt:lpstr>
      <vt:lpstr>Numbers</vt:lpstr>
      <vt:lpstr>Exercise</vt:lpstr>
      <vt:lpstr>An answer</vt:lpstr>
      <vt:lpstr>Git it</vt:lpstr>
      <vt:lpstr>Collections  </vt:lpstr>
      <vt:lpstr>Collections</vt:lpstr>
      <vt:lpstr>List</vt:lpstr>
      <vt:lpstr>Exercise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136</cp:revision>
  <dcterms:modified xsi:type="dcterms:W3CDTF">2018-05-30T15:13:10Z</dcterms:modified>
</cp:coreProperties>
</file>